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8" r:id="rId2"/>
    <p:sldId id="27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8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2895"/>
  </p:normalViewPr>
  <p:slideViewPr>
    <p:cSldViewPr>
      <p:cViewPr>
        <p:scale>
          <a:sx n="70" d="100"/>
          <a:sy n="70" d="100"/>
        </p:scale>
        <p:origin x="680" y="-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40F88-3031-4B50-A3CF-3FCB6D0D4CE5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D0C82-0338-40AE-A2CC-AD7E4B85B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18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3514-BF89-4FB6-BF74-260F745E3826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FC3C-EE43-47C2-BE9E-ED593866B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9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3514-BF89-4FB6-BF74-260F745E3826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FC3C-EE43-47C2-BE9E-ED593866B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2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3514-BF89-4FB6-BF74-260F745E3826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FC3C-EE43-47C2-BE9E-ED593866B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5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3514-BF89-4FB6-BF74-260F745E3826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FC3C-EE43-47C2-BE9E-ED593866B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8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3514-BF89-4FB6-BF74-260F745E3826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FC3C-EE43-47C2-BE9E-ED593866B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4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3514-BF89-4FB6-BF74-260F745E3826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FC3C-EE43-47C2-BE9E-ED593866B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9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3514-BF89-4FB6-BF74-260F745E3826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FC3C-EE43-47C2-BE9E-ED593866B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1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3514-BF89-4FB6-BF74-260F745E3826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FC3C-EE43-47C2-BE9E-ED593866B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6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3514-BF89-4FB6-BF74-260F745E3826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FC3C-EE43-47C2-BE9E-ED593866B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7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3514-BF89-4FB6-BF74-260F745E3826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FC3C-EE43-47C2-BE9E-ED593866B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9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3514-BF89-4FB6-BF74-260F745E3826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BFC3C-EE43-47C2-BE9E-ED593866B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8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53514-BF89-4FB6-BF74-260F745E3826}" type="datetimeFigureOut">
              <a:rPr lang="en-US" smtClean="0"/>
              <a:t>10/11/16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BFC3C-EE43-47C2-BE9E-ED593866B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25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tiff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tiff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Relationship Id="rId3" Type="http://schemas.openxmlformats.org/officeDocument/2006/relationships/image" Target="../media/image3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f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¿</a:t>
            </a:r>
            <a:r>
              <a:rPr lang="en-US" dirty="0" err="1"/>
              <a:t>Q</a:t>
            </a:r>
            <a:r>
              <a:rPr lang="en-US" dirty="0" err="1" smtClean="0"/>
              <a:t>ué</a:t>
            </a:r>
            <a:r>
              <a:rPr lang="es-ES" dirty="0" smtClean="0"/>
              <a:t> se vende?</a:t>
            </a:r>
            <a:br>
              <a:rPr lang="es-ES" dirty="0" smtClean="0"/>
            </a:br>
            <a:r>
              <a:rPr lang="es-ES" dirty="0" smtClean="0"/>
              <a:t>¿</a:t>
            </a:r>
            <a:r>
              <a:rPr lang="es-ES" dirty="0" smtClean="0"/>
              <a:t>Esta lejos de Hagerstown o cerca</a:t>
            </a:r>
            <a:br>
              <a:rPr lang="es-ES" dirty="0" smtClean="0"/>
            </a:br>
            <a:r>
              <a:rPr lang="es-ES" dirty="0" smtClean="0"/>
              <a:t>de </a:t>
            </a:r>
            <a:r>
              <a:rPr lang="es-ES" dirty="0"/>
              <a:t>H</a:t>
            </a:r>
            <a:r>
              <a:rPr lang="es-ES" dirty="0" smtClean="0"/>
              <a:t>agerstown?</a:t>
            </a:r>
            <a:endParaRPr lang="es-E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Your logo!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en-US" alt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4" name="Picture 2" descr="http://www.qrcode-generator.de/phpqrcode/getCode.php?cht=qr&amp;chl=http%3A%2F%2Fwww.johnnyjanosik.com%2F&amp;chs=180x180&amp;choe=UTF-8&amp;chld=L%7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" y="3429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209800"/>
            <a:ext cx="8305800" cy="338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44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Cuáles</a:t>
            </a:r>
            <a:r>
              <a:rPr lang="en-US" dirty="0" smtClean="0"/>
              <a:t> </a:t>
            </a:r>
            <a:r>
              <a:rPr lang="en-US" dirty="0" smtClean="0"/>
              <a:t>son las </a:t>
            </a:r>
            <a:r>
              <a:rPr lang="en-US" dirty="0" smtClean="0"/>
              <a:t>horas de </a:t>
            </a:r>
            <a:r>
              <a:rPr lang="en-US" dirty="0" err="1" smtClean="0"/>
              <a:t>visita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Your logo!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en-US" alt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167128"/>
            <a:ext cx="4947316" cy="2236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21336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2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City Park </a:t>
            </a:r>
            <a:r>
              <a:rPr lang="en-US" dirty="0" err="1" smtClean="0"/>
              <a:t>es</a:t>
            </a:r>
            <a:r>
              <a:rPr lang="en-US" dirty="0" smtClean="0"/>
              <a:t> “la casa” de </a:t>
            </a:r>
            <a:r>
              <a:rPr lang="en-US" dirty="0" err="1" smtClean="0"/>
              <a:t>cuales</a:t>
            </a:r>
            <a:r>
              <a:rPr lang="en-US" dirty="0" smtClean="0"/>
              <a:t> </a:t>
            </a:r>
            <a:r>
              <a:rPr lang="en-US" dirty="0" err="1" smtClean="0"/>
              <a:t>destinos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Your logo!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en-US" alt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00" y="1692275"/>
            <a:ext cx="2311400" cy="250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17638"/>
            <a:ext cx="5486400" cy="363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28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30481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¿</a:t>
            </a:r>
            <a:r>
              <a:rPr lang="es-ES" dirty="0" smtClean="0"/>
              <a:t>Cómo se llama el “</a:t>
            </a:r>
            <a:r>
              <a:rPr lang="es-ES" dirty="0" err="1" smtClean="0"/>
              <a:t>Chief</a:t>
            </a:r>
            <a:r>
              <a:rPr lang="es-ES" dirty="0" smtClean="0"/>
              <a:t>” de Hagerstown FD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Your logo!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en-US" alt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05000"/>
            <a:ext cx="2197100" cy="2374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832356"/>
            <a:ext cx="5354901" cy="357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62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533400"/>
            <a:ext cx="6553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cámaras</a:t>
            </a:r>
            <a:r>
              <a:rPr lang="en-US" dirty="0" smtClean="0"/>
              <a:t> de </a:t>
            </a:r>
            <a:r>
              <a:rPr lang="en-US" dirty="0" err="1" smtClean="0"/>
              <a:t>velocidad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zonas </a:t>
            </a:r>
            <a:r>
              <a:rPr lang="en-US" dirty="0" err="1" smtClean="0"/>
              <a:t>escolares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Hagerstown?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038600"/>
            <a:ext cx="7055104" cy="162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224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50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mtClean="0"/>
              <a:t>¿Cuáles </a:t>
            </a:r>
            <a:r>
              <a:rPr lang="es-ES" dirty="0" smtClean="0"/>
              <a:t>son las horas de operación?</a:t>
            </a:r>
            <a:endParaRPr lang="es-E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045964" cy="505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57400"/>
            <a:ext cx="22479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¿Qué tiempo/temperatura</a:t>
            </a:r>
            <a:br>
              <a:rPr lang="es-ES_tradnl" dirty="0" smtClean="0"/>
            </a:br>
            <a:r>
              <a:rPr lang="es-ES_tradnl" dirty="0" smtClean="0"/>
              <a:t>hace en OC hoy?</a:t>
            </a:r>
            <a:endParaRPr lang="es-ES_trad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0" y="2667000"/>
            <a:ext cx="5670829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910" y="1752600"/>
            <a:ext cx="4466790" cy="294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chart.apis.google.com/chart?chs=200x200&amp;cht=qr&amp;chld=|1&amp;chl=http%3A%2F%2Fococean.com%2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1999"/>
            <a:ext cx="19050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713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¿Está lejos de o cerca de WHMS?</a:t>
            </a:r>
            <a:endParaRPr lang="es-ES_trad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0"/>
            <a:ext cx="499275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qrcode-generator.de/phpqrcode/getCode.php?cht=qr&amp;chl=http%3A%2F%2Fwashington.org%2Ftopics%2Fmonuments-memorials&amp;chs=180x180&amp;choe=UTF-8&amp;chld=L|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276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¿Está lejos de o cerca de WHMS?</a:t>
            </a:r>
            <a:endParaRPr lang="es-ES_trad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09800"/>
            <a:ext cx="2286000" cy="237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188464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93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se llama la </a:t>
            </a:r>
            <a:r>
              <a:rPr lang="en-US" dirty="0" err="1" smtClean="0"/>
              <a:t>tienda</a:t>
            </a:r>
            <a:r>
              <a:rPr lang="en-US" dirty="0"/>
              <a:t> </a:t>
            </a:r>
            <a:r>
              <a:rPr lang="en-US" dirty="0" smtClean="0"/>
              <a:t>y 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vende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074" name="Picture 2" descr="http://chart.apis.google.com/chart?chs=200x200&amp;cht=qr&amp;chld=|1&amp;chl=http%3A%2F%2Fwww.hoffmanmeats.com%2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38048"/>
            <a:ext cx="19050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0800"/>
            <a:ext cx="37814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00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sándwich</a:t>
            </a:r>
            <a:r>
              <a:rPr lang="en-US" dirty="0" smtClean="0"/>
              <a:t> </a:t>
            </a:r>
            <a:r>
              <a:rPr lang="en-US" dirty="0" err="1" smtClean="0"/>
              <a:t>favorito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098" name="Picture 2" descr="http://www.qrcode-generator.de/phpqrcode/getCode.php?cht=qr&amp;chl=https%3A%2F%2Fwww.panerabread.com%2Fen-us%2Fhome.html&amp;chs=180x180&amp;choe=UTF-8&amp;chld=L%7C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152400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herman-stewart.com/wp-content/uploads/Panera-e1282915787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886" y="1371600"/>
            <a:ext cx="672465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66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318768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¿</a:t>
            </a:r>
            <a:r>
              <a:rPr lang="es-ES" dirty="0" smtClean="0"/>
              <a:t>Qué es la dirección de </a:t>
            </a:r>
            <a:r>
              <a:rPr lang="es-ES" dirty="0" smtClean="0"/>
              <a:t>Cookie </a:t>
            </a:r>
            <a:r>
              <a:rPr lang="es-ES" dirty="0" err="1" smtClean="0"/>
              <a:t>Jar</a:t>
            </a:r>
            <a:r>
              <a:rPr lang="es-ES" dirty="0" smtClean="0"/>
              <a:t> </a:t>
            </a:r>
            <a:r>
              <a:rPr lang="es-ES" dirty="0" err="1" smtClean="0"/>
              <a:t>Bakery</a:t>
            </a:r>
            <a:r>
              <a:rPr lang="es-ES" dirty="0" smtClean="0"/>
              <a:t>? (mira contacto)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¿Qué se vende en Cookie </a:t>
            </a:r>
            <a:r>
              <a:rPr lang="es-ES" dirty="0" err="1" smtClean="0"/>
              <a:t>Jar</a:t>
            </a:r>
            <a:r>
              <a:rPr lang="es-ES" dirty="0" smtClean="0"/>
              <a:t>?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72668"/>
            <a:ext cx="2260600" cy="223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461768"/>
            <a:ext cx="30226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5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816" y="804672"/>
            <a:ext cx="7388184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¿Por qué se compra flores el </a:t>
            </a:r>
            <a:br>
              <a:rPr lang="es-ES" dirty="0" smtClean="0"/>
            </a:br>
            <a:r>
              <a:rPr lang="es-ES" dirty="0" smtClean="0"/>
              <a:t>17 de octubre- qué día festivo (</a:t>
            </a:r>
            <a:r>
              <a:rPr lang="es-ES" dirty="0" err="1" smtClean="0"/>
              <a:t>holiday</a:t>
            </a:r>
            <a:r>
              <a:rPr lang="es-ES" dirty="0" smtClean="0"/>
              <a:t>) es?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84666"/>
            <a:ext cx="3129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en-US" altLang="en-US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AutoShape 4" descr="data:image/jpeg;base64,/9j/4AAQSkZJRgABAQAAAQABAAD/2wCEAAkGBxQTEhQUExQWFhUWGBwZGBgYFxwfGhgcGBQcGh8XHB0cHCggHBwnHBgXITEhJSkrLi4uGCAzODQsNygtLisBCgoKDg0OGxAQGywmICYsLC8vLCwwLy8sLCwsLCwsLCwsLCwsLCwsLCwsLCwsLywsLCwsLCw0LCwsLCwsLCwsLP/AABEIAGAA/QMBIgACEQEDEQH/xAAcAAEAAwADAQEAAAAAAAAAAAAABQYHAQIDBAj/xABAEAACAQMCAwQHBQUGBwAAAAABAgMABBEFIQYSMQcTQVEiMlJhcYGhFEJykbEjM2LB0RU0Q1OS8CREgoOywuH/xAAZAQEBAQEBAQAAAAAAAAAAAAAAAgEDBQT/xAAkEQACAgICAgEFAQAAAAAAAAAAAQIREiEDMUFREyIyYXHwBP/aAAwDAQACEQMRAD8AqdcMwHWuWbAJ8t6s0CJYQRTuiy3lwCYEcZSFF/xWHnuK9Juju2fBY8L3ky88du3L7TYUfU5r1l4Ov162znPslT/7V9vD8D3Kz3V4XuBjuYFkO0kz+wvkM/rXN5A9m8WnaezC5fl+0TA7lj90eyqjJNRk7rRlshbrQ7mMgPBICVLYxk8q9WOM4FR4Nalrl4+mRjnm7yQp94gyXMrDGW9mJN9vfWVxrgAVsJOSsJ2dqUpVlClKUApSlAKUpQClKUApSlAKUpQClKUApSlAKUpQClKUApSlAKUpQHDrkEHxFTVxq9vP3UlzE7vFH3fonCOgORk+HSo2xlRJUaROeNWBZPaA8Ksd/rGlM5lXT3Z+vKSAhI8xUy/RjJXhvUiyPqV0FjtrZStpCuyA43Ye03hmvo4BthDFNql43LJOcR5G4DdOUeLMfAVTdX1prySL7SMW8ZGIY9lCgg4HgTt1qYv+MUkvbecxH7LbD0IdvWxjvPLI8K5ODqv79E0e+v8ACxn1FYIJJJJGjD3Ekhz3IJ2HuyM4Wvn4r0u1tbfu40Y3PecpkJzgD7zeWd8LX06NxwjG6SO1lK3BLc8G8nMRglm/Tyr573RtQulRI7LuYEOVRnHMzH/EckbtRZJpS8Da7KnXFWuHs41BuqxJ8Wz/ACr3PZjeDrNbj866fJD2bkim0q4Hs0vfCW3b3Amvnl7PNRXpHG3wf/5T5IezckVelTVxwjfp61o5H8LA/oKirm2lj/eQyp8UNUpJ9CzypXklyh2DDPlnevbFaacUpVh4O4Te/dsN3cKHDvjJJ2PKvyPWsbSVsxuiv4rqWA8RWwDs80yADvtz5yPjNcppWix/5H55rl868Jk5ox3vV8xXYHPStkRNGbYfZ6zHiyWFruUWyKkKYReXoxAGX+v0qocmTqjVKyJpSldChSlKAUpSgFKV1Zx7zjrgZx8aA7UoDmlAKUpQCua4rhjt0yegHmT0FAekETO6xxqXkc4VR1P9B760zh/s2iiTvtQdXKjm5OkaDrvvuanuz/hNbOHvHAM8gBdvZGPVHkKz3tE4oN5M0SHFvEcYz+8YeJ9w8q4ObnLGPXsi23SJ3Vu0mOLMdhAuBt3hHKvyAGT86ql9xlfS+tcMo8kwB9BmoKldI8cV4KUUe0t3K3rTSn4u39a8d/Fn/wBR/rXNegtpCneBHMecc+PRz5Zq+jTyGfab/Uf61J6HZXVxKYrZ5C4HMf2jAKPM719NlwheyjmEBRfakIQfWtO4E4cOn2ztKyd/Ics2cKPZTOen9a5cnIktdkylRnOq3eoWEqxSXbFyvNhWJCjOMHOd69bftDv16ukg8nUfyFffddnl7NJJMbi3kkkYs2M/AAel0AAqt8QaBNZsqTlOZxkBTnYeJHhRYS1qwqZOtx2kgxc6fBIPErsfqK8ObRpusU9qx8V3A/LNVRmA6kD4muEkDbL6Xw3/AEqvjS60KRahwYk39z1CGUnYJIhV/wDy3PyrU9Os102wwqM5iQsQgJZ3xk4A33NUXsl4a5pWu5Y8d36EXMuCSRkv9cVL9ot9ftNHFZJKAnpvIg6nwTcbiuE25Sxsh7dGU6nqJnnkknb9q5zyMd1HgoB8q6wWZc4jiZz5Iuf0q53er6iFAvLKK4RmCAyrysSxwBlRWgq9rpVkGKiBDuQoLYd/qcGuj5cVSRTlRhk1oUYq6cjDqrDBHxFcAVZJuHWuGeWG9guWdixDZjffw9Jv0qLv9DuYf3sEij2guV/1DauikmVZH0rp3y+0PzFd1OdxvVGilANwBuScADqSfAVJapoNzbqjzxFFf1TkdcZwcdDS0CNrpJMq+swHxOK786qQW3GdxnGfdVhtOK44h/w2n2yfxOxZs+fQisbfhGFY+1KR6HpHoAu+56dK3LhrTI9N07nkUFgneSHlySxGeXz2JxVe4B4kvLy7KMsCwxrzScib5zsAcVM9ofGT2bRRwoju2WcOTgL8gd818/I5SajREm26MfurhpXeVkYGRixAQ4GfD5V5Bvj8xV8i7VLgevawsPc5H6rUDxbxO986ExrEieqoOSSfEnA/Ku0XK6aLVkFSlKs0VO8C2Amv4FPRTzn/AKcmoKrR2ZShdRjz4qwH5Gpn9rMfRq3HGoGCynkGx5SB8W2r8/xLgAVt/arAz6dLy78pDH4A71iQP1rl/n+0mHQpSldyzhxtjzq66hxwxsFtBatExUKWbZcD7y7ZzX19lfCxlcXkq4RT+yUj1jt6fw8qge0PXDcXjnqkJ7uNR4tnf55rk2pSr0T26O3B2my6heRpNLLLFDh5OZ2IwPVXGcbkVM9r+riWVLNf3cQ55PItj0U+Wx+dWfhTThpemyTS470gyyfEj0UH0HzrJIY5bqcKvpT3Dk/DP3j7gP0qY/VPLwjFt2fJFDg+gHz/AAE9flXZzvzMSWPUscsceHnWxa1cxaNp6pGA0p9FM/ec9XPuHWobsl4dL897OObnyI8jrueZ/wCQqvl05VoZasqdrr9vEB3Wnqx8Xnkbc+4AYqRg4/vSyRwQ20bOwRAqk4LHGeg6da6dpOrLPeGOMKI4By7AbsetSPZFovezvdMPQh9CP3uRuw+AOKx44ZNB1Vmj61qps7J5piGeOPfHRnxsB8WrLYu02/GMrCfdv+XSvv7X9a7yeO0U+jEBJJ+I55V/LeqEkTOyooyzsFHxY4qeLjWNyRkY62ajwTe3Gp3AubjCw2+0aITytJjdznqRVX7SuIftN0UU/sbfYe9/vH9KvOtzLpWlCNPXK8i+92G7frWZcF6N9qvYoW3RT3kvvxvg+WTinHVufhBeyT4Z7OnvIxPKVhiOSpKAuQPvdfRFXHReCXhgZo7+UtuyMCWjC9R6DEg7da+ftb17u41sojymQZkI6rGPuj44I+VccJ8UiLSHkuIx3UH7FOU/vQG5AB5HOBUyc5RyDtqzp2aznUlkku4oXMT4R1TGSCRk42PSorjm2sI711uEuLdnwVkjCmJ9uoHgdq+rhC7ur+5Qw4tLK2Oe7jGeYkH0Sdt89a69p/FQncWFuoducAt483XlX+ZrUn8n9oK7I7hvToY7mO5tbuKfus5jdSpAYY69AwqW46j1C+5QkC9wh5gEkDMxxjJx4b1J/Y49I0pi6rJM/rZA9KR9vfsP5VlOmQSGVY7fnE0hOFjJG5OSSB0UZqo/U8vRq3s0fst4eAeZ7mAiVSAokXYLjqM7HeqHxZqSPeXLhRGqsVC9B6Pj88Vo2g689rPBYBpLyUtm6m3KxErsg6jY48a54zvJ47+CAQwSw3JAHOuGBB9LfG+1TGTU7Ziez7eyrTBBY98+zS/tGJ9nG30rLeItUN1dTTHozcq/hU4H0rYuO9Wjs7PDR8yviMIpxsRuAfgKyz7TpR629zH+F84reJ23KhH2QGKVNmLSj0muU+Kg17waDYy7RalynwEqAV2zX5LsrtcVYdc4MubWPvWKSw+2ngPPGelV4VqafQTsV62l08UiSx+ujBh78eFeVK0033h3iK3v4TykZIxJGTuMjcY8qzPins8uLd2a2UzQE5Cj94nux4iqhE7KwZGZWHRlOCKn7Tji/jGBPzfjXJ/PNcFxyg7iyMWuiFWwnLcot5y3l3Zqw2fCwgUXGpsIo13W3BzJKRuFPkNuldZuP9QYY75R71TB/Wq7czvI5eR2dz1Zjk10+p96N2bfwXqrXdk0uFUtzqka9I1Awqn3/wBazvTdEGnsb3UuUMrnuIAcl2J/eH/e1Vmw1GaAkwyvGT15TsfiK8rmd5GLyu0jHbmY5NQuKm66ZmJtvG+lTX1kqQOilirnm9Ugb4zVZ4CS2tbwW0bie4dSZp/ury9Iox+tZ7/aM3d9130ndexzHl+Hwrto2nTTzLHbKe8G4IJAQe0zeArFxVFpvQx0ad2haDBJdQT3NwRGo5Ft19aViei+O+Rn4VO8WaytjYsyqEbl5I0HgSMAfKoLgvQLdLl2aRru6iH7SdjlImI9RPDmx9MVT+0fiD7Xd8qHMMGVXB2Zz1b+Vc4xyko+ESlboqqo7cqLvJIwUe9nOM/LOflW92cUemafvgCGMk/xNjJ/M1h2m3zwSrNHjnT1SwyBnxx51I6zxVdXSd3PICmc4VcZx577125IObS8FyVkTc3LSu8r+tIxY/M5x8ulTPAfJ/aNtznAycfixt9agqY/35V0atUbRrfabw3dXkkHccndoDzF2wFOfWx47VH8GatZ2NwtnGwkLg97dEgBpPCMeGBVAutXuJEEck8rIPuljivi5RjHhXJcTxxbJx1TNM444Lnub0ziWNLdkUPIx3QKN8Doc1VeMtYjkEVra/3W2Hon/MfHrfAHO/jmq8xJGCzEeRJxSrjCqt9GpGx8J2hOjBLRlEzo3pHwcuc5+tUuyjh0lkDOk9+7BWYepbqzek34sVVYbmRAQkjoG9YKxANeIX69ffUrj732MTaO0DhuS+ig7qZFVG5mZt1IK45qqFlLBayx2VnJzzzuEnuz90Z3WP8AQeXvqmG6k5O771+79jmPL+VeS7YxtjcEeBHiKR42lTYUTTYL66a7FjY27W9tDIBLMyHMnKcsc+bee+a+jjjiKGPUbFSQRC5aQg+oGHKM+/xqitxffFOT7U+Omdub86hT4k5JJySepPmaxcW7Ziia/wBpWjSX1vE9qVk5G5uUH1gR4HzrJbmzmjOJIJkPvjb9QDXNneywnMMskf4WOKl4eNdQXYXLH8Sg1UYygqRqTRBLzHYJKf8Att/SpSy4VvLj1bZlXxebCoPfuc/SvrfjfUD/AMyR8FAqJv8AUp5/300knuZtvyqvq/Buy0arqUVpp/8AZ0E32iRj+1kHqIC2Sq/pVNAoFpSMaCVClKVRopSlAKUpQClKUB1lflBPkM1f50ks7e3sLMf8bejnlkHVFPVsjoPAeVUGRcgjzq3Tcezd0vdxRrccgja4Iy3KOgFRNN1RLJriXUo9Ls10+0OZ2B7x87rn1pGPtHoKzdEwMDw/3muxJJZmJZmOWZjksfMmuK2EcUalQpSlUa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13" y="2514600"/>
            <a:ext cx="4897967" cy="346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58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28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¿Cuáles </a:t>
            </a:r>
            <a:r>
              <a:rPr lang="es-ES" dirty="0" smtClean="0"/>
              <a:t>frutas o verduras </a:t>
            </a:r>
            <a:r>
              <a:rPr lang="es-ES" dirty="0" smtClean="0"/>
              <a:t>vende </a:t>
            </a:r>
            <a:r>
              <a:rPr lang="es-ES" dirty="0" smtClean="0"/>
              <a:t>Pennsylvania Dutch </a:t>
            </a:r>
            <a:r>
              <a:rPr lang="es-ES" dirty="0" err="1" smtClean="0"/>
              <a:t>Market</a:t>
            </a:r>
            <a:r>
              <a:rPr lang="es-ES" dirty="0" smtClean="0"/>
              <a:t>? </a:t>
            </a:r>
            <a:r>
              <a:rPr lang="es-ES" dirty="0" smtClean="0"/>
              <a:t>(escribe 3)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84400"/>
            <a:ext cx="5448300" cy="4102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12" y="1996645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62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21623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¿</a:t>
            </a:r>
            <a:r>
              <a:rPr lang="es-ES" dirty="0" smtClean="0"/>
              <a:t>Puedes </a:t>
            </a:r>
            <a:r>
              <a:rPr lang="es-ES" dirty="0" smtClean="0"/>
              <a:t>usar tú teléfono celular para cupones?</a:t>
            </a:r>
            <a:endParaRPr lang="es-E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Your logo!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en-US" alt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03262"/>
            <a:ext cx="1879600" cy="1863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3276600"/>
            <a:ext cx="3517900" cy="231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150" y="1811978"/>
            <a:ext cx="4279900" cy="276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3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13" y="151707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</a:t>
            </a:r>
            <a:r>
              <a:rPr lang="es-ES" dirty="0"/>
              <a:t>C</a:t>
            </a:r>
            <a:r>
              <a:rPr lang="es-ES" dirty="0" smtClean="0"/>
              <a:t>uáles e-servicios nos ofrece BFCU?</a:t>
            </a:r>
            <a:endParaRPr lang="es-ES" dirty="0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Your logo!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en-US" altLang="en-US" sz="9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52800"/>
            <a:ext cx="22987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0" y="2653977"/>
            <a:ext cx="5321300" cy="331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11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formas</a:t>
            </a:r>
            <a:r>
              <a:rPr lang="en-US" dirty="0" smtClean="0"/>
              <a:t> de media social </a:t>
            </a:r>
            <a:r>
              <a:rPr lang="en-US" dirty="0" err="1" smtClean="0"/>
              <a:t>usa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Hagerstown para </a:t>
            </a:r>
            <a:r>
              <a:rPr lang="en-US" dirty="0" err="1" smtClean="0"/>
              <a:t>comunicarse</a:t>
            </a:r>
            <a:r>
              <a:rPr lang="en-US" dirty="0" smtClean="0"/>
              <a:t> con la </a:t>
            </a:r>
            <a:r>
              <a:rPr lang="en-US" dirty="0" err="1" smtClean="0"/>
              <a:t>gente</a:t>
            </a:r>
            <a:r>
              <a:rPr lang="en-US" dirty="0" smtClean="0"/>
              <a:t> de la ciudad de Hagerstown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286000"/>
            <a:ext cx="4059518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514600"/>
            <a:ext cx="18288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" y="2514600"/>
            <a:ext cx="22860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830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4647</TotalTime>
  <Words>176</Words>
  <Application>Microsoft Macintosh PowerPoint</Application>
  <PresentationFormat>On-screen Show (4:3)</PresentationFormat>
  <Paragraphs>30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¿Qué se vende? ¿Esta lejos de Hagerstown o cerca de Hagerstown?</vt:lpstr>
      <vt:lpstr>¿Cómo se llama la tienda y dónde está? ¿Qué se vende aquí?</vt:lpstr>
      <vt:lpstr>¿Cuál es tu sándwich favorito?</vt:lpstr>
      <vt:lpstr>¿Qué es la dirección de Cookie Jar Bakery? (mira contacto)  ¿Qué se vende en Cookie Jar?  </vt:lpstr>
      <vt:lpstr>¿Por qué se compra flores el  17 de octubre- qué día festivo (holiday) es? </vt:lpstr>
      <vt:lpstr>¿Cuáles frutas o verduras vende Pennsylvania Dutch Market? (escribe 3)</vt:lpstr>
      <vt:lpstr>¿Puedes usar tú teléfono celular para cupones?</vt:lpstr>
      <vt:lpstr>¿Cuáles e-servicios nos ofrece BFCU?</vt:lpstr>
      <vt:lpstr>¿Qué formas de media social usa Hagerstown para comunicarse con la gente de la ciudad de Hagerstown?</vt:lpstr>
      <vt:lpstr>¿Cuáles son las horas de visita?</vt:lpstr>
      <vt:lpstr>City Park es “la casa” de cuales destinos?</vt:lpstr>
      <vt:lpstr>¿Cómo se llama el “Chief” de Hagerstown FD?</vt:lpstr>
      <vt:lpstr>¿Tiene cámaras de velocidad en zonas escolares en Hagerstown?</vt:lpstr>
      <vt:lpstr>¿Cuáles son las horas de operación?</vt:lpstr>
      <vt:lpstr>¿Qué tiempo/temperatura hace en OC hoy?</vt:lpstr>
      <vt:lpstr>¿Está lejos de o cerca de WHMS?</vt:lpstr>
      <vt:lpstr>¿Está lejos de o cerca de WHMS?</vt:lpstr>
    </vt:vector>
  </TitlesOfParts>
  <Company>Wicomico Board of Education</Company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MARK</dc:creator>
  <cp:lastModifiedBy>Microsoft Office User</cp:lastModifiedBy>
  <cp:revision>53</cp:revision>
  <cp:lastPrinted>2016-10-14T12:39:33Z</cp:lastPrinted>
  <dcterms:created xsi:type="dcterms:W3CDTF">2014-04-01T13:48:58Z</dcterms:created>
  <dcterms:modified xsi:type="dcterms:W3CDTF">2016-10-14T14:18:30Z</dcterms:modified>
</cp:coreProperties>
</file>