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67" r:id="rId3"/>
    <p:sldId id="269" r:id="rId4"/>
    <p:sldId id="272" r:id="rId5"/>
    <p:sldId id="270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895"/>
  </p:normalViewPr>
  <p:slideViewPr>
    <p:cSldViewPr>
      <p:cViewPr varScale="1">
        <p:scale>
          <a:sx n="57" d="100"/>
          <a:sy n="57" d="100"/>
        </p:scale>
        <p:origin x="10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BD85D-8C13-47BC-A08E-8F38565649B5}" type="datetimeFigureOut">
              <a:rPr lang="es-ES" smtClean="0"/>
              <a:t>11/10/16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BCEA0-6A3B-403F-A355-C90D0A87256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20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/>
            <a:r>
              <a:rPr lang="en-US" u="sng" dirty="0">
                <a:solidFill>
                  <a:srgbClr val="FF0000"/>
                </a:solidFill>
              </a:rPr>
              <a:t>a la </a:t>
            </a:r>
            <a:r>
              <a:rPr lang="en-US" u="sng" dirty="0" err="1">
                <a:solidFill>
                  <a:srgbClr val="FF0000"/>
                </a:solidFill>
              </a:rPr>
              <a:t>izquierda</a:t>
            </a:r>
            <a:r>
              <a:rPr lang="en-US" u="sng" dirty="0">
                <a:solidFill>
                  <a:srgbClr val="FF0000"/>
                </a:solidFill>
              </a:rPr>
              <a:t> 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7A3D3-2F19-4483-833E-83CBA05509D3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Nombre: _____________________  Pdo.: ____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50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/>
            <a:r>
              <a:rPr lang="en-US" u="sng" dirty="0" err="1">
                <a:solidFill>
                  <a:srgbClr val="FF0000"/>
                </a:solidFill>
              </a:rPr>
              <a:t>Encima</a:t>
            </a:r>
            <a:r>
              <a:rPr lang="en-US" u="sng" dirty="0">
                <a:solidFill>
                  <a:srgbClr val="FF0000"/>
                </a:solidFill>
              </a:rPr>
              <a:t> 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7A3D3-2F19-4483-833E-83CBA05509D3}" type="slidenum">
              <a:rPr lang="en-US" smtClean="0"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Nombre: _____________________  Pdo.: ____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50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/>
            <a:r>
              <a:rPr lang="en-US" u="sng" dirty="0">
                <a:solidFill>
                  <a:srgbClr val="FF0000"/>
                </a:solidFill>
              </a:rPr>
              <a:t>a la </a:t>
            </a:r>
            <a:r>
              <a:rPr lang="en-US" u="sng" dirty="0" err="1">
                <a:solidFill>
                  <a:srgbClr val="FF0000"/>
                </a:solidFill>
              </a:rPr>
              <a:t>derecha</a:t>
            </a:r>
            <a:r>
              <a:rPr lang="en-US" u="sng" dirty="0">
                <a:solidFill>
                  <a:srgbClr val="FF0000"/>
                </a:solidFill>
              </a:rPr>
              <a:t> 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7A3D3-2F19-4483-833E-83CBA05509D3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Nombre: _____________________  Pdo.: ____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5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/>
            <a:r>
              <a:rPr lang="en-US" u="sng" dirty="0" err="1">
                <a:solidFill>
                  <a:srgbClr val="FF0000"/>
                </a:solidFill>
              </a:rPr>
              <a:t>Delante</a:t>
            </a:r>
            <a:r>
              <a:rPr lang="en-US" u="sng" dirty="0">
                <a:solidFill>
                  <a:srgbClr val="FF0000"/>
                </a:solidFill>
              </a:rPr>
              <a:t> 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7A3D3-2F19-4483-833E-83CBA05509D3}" type="slidenum">
              <a:rPr lang="en-US" smtClean="0"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Nombre: _____________________  Pdo.: ____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50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/>
            <a:r>
              <a:rPr lang="en-US" u="sng" dirty="0" err="1">
                <a:solidFill>
                  <a:srgbClr val="FF0000"/>
                </a:solidFill>
              </a:rPr>
              <a:t>Detrás</a:t>
            </a:r>
            <a:r>
              <a:rPr lang="en-US" u="sng" dirty="0">
                <a:solidFill>
                  <a:srgbClr val="FF0000"/>
                </a:solidFill>
              </a:rPr>
              <a:t> 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7A3D3-2F19-4483-833E-83CBA05509D3}" type="slidenum">
              <a:rPr lang="en-US" smtClean="0"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Nombre: _____________________  Pdo.: ____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50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/>
            <a:r>
              <a:rPr lang="en-US" u="sng" dirty="0" err="1">
                <a:solidFill>
                  <a:srgbClr val="FF0000"/>
                </a:solidFill>
              </a:rPr>
              <a:t>Cerca</a:t>
            </a:r>
            <a:r>
              <a:rPr lang="en-US" u="sng" dirty="0">
                <a:solidFill>
                  <a:srgbClr val="FF0000"/>
                </a:solidFill>
              </a:rPr>
              <a:t> 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7A3D3-2F19-4483-833E-83CBA05509D3}" type="slidenum">
              <a:rPr lang="en-US" smtClean="0"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Nombre: _____________________  Pdo.: ____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50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/>
            <a:r>
              <a:rPr lang="en-US" u="sng" dirty="0" err="1">
                <a:solidFill>
                  <a:srgbClr val="FF0000"/>
                </a:solidFill>
              </a:rPr>
              <a:t>Lejos</a:t>
            </a:r>
            <a:r>
              <a:rPr lang="en-US" u="sng" dirty="0">
                <a:solidFill>
                  <a:srgbClr val="FF0000"/>
                </a:solidFill>
              </a:rPr>
              <a:t> 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7A3D3-2F19-4483-833E-83CBA05509D3}" type="slidenum">
              <a:rPr lang="en-US" smtClean="0"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Nombre: _____________________  Pdo.: ____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50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/>
            <a:r>
              <a:rPr lang="en-US" u="sng" dirty="0" err="1">
                <a:solidFill>
                  <a:srgbClr val="FF0000"/>
                </a:solidFill>
              </a:rPr>
              <a:t>Debajo</a:t>
            </a:r>
            <a:r>
              <a:rPr lang="en-US" u="sng" dirty="0">
                <a:solidFill>
                  <a:srgbClr val="FF0000"/>
                </a:solidFill>
              </a:rPr>
              <a:t> 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7A3D3-2F19-4483-833E-83CBA05509D3}" type="slidenum">
              <a:rPr lang="en-US" smtClean="0"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Nombre: _____________________  Pdo.: ____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50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/>
            <a:r>
              <a:rPr lang="en-US" u="sng" dirty="0">
                <a:solidFill>
                  <a:srgbClr val="FF0000"/>
                </a:solidFill>
              </a:rPr>
              <a:t>Arriba 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7A3D3-2F19-4483-833E-83CBA05509D3}" type="slidenum">
              <a:rPr lang="en-US" smtClean="0"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Nombre: _____________________  Pdo.: ____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50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/>
            <a:r>
              <a:rPr lang="en-US" u="sng" dirty="0" err="1">
                <a:solidFill>
                  <a:srgbClr val="FF0000"/>
                </a:solidFill>
              </a:rPr>
              <a:t>Enfrente</a:t>
            </a:r>
            <a:r>
              <a:rPr lang="en-US" u="sng" dirty="0">
                <a:solidFill>
                  <a:srgbClr val="FF0000"/>
                </a:solidFill>
              </a:rPr>
              <a:t> 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7A3D3-2F19-4483-833E-83CBA05509D3}" type="slidenum">
              <a:rPr lang="en-US" smtClean="0"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Nombre: _____________________  Pdo.: ____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50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D989-5FD6-49CC-A8BF-BF86E8AD1694}" type="datetimeFigureOut">
              <a:rPr lang="es-ES" smtClean="0"/>
              <a:t>11/10/16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854-8CCF-47D9-A0A2-36B0DC74229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94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D989-5FD6-49CC-A8BF-BF86E8AD1694}" type="datetimeFigureOut">
              <a:rPr lang="es-ES" smtClean="0"/>
              <a:t>11/10/16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854-8CCF-47D9-A0A2-36B0DC74229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69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D989-5FD6-49CC-A8BF-BF86E8AD1694}" type="datetimeFigureOut">
              <a:rPr lang="es-ES" smtClean="0"/>
              <a:t>11/10/16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854-8CCF-47D9-A0A2-36B0DC74229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27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D989-5FD6-49CC-A8BF-BF86E8AD1694}" type="datetimeFigureOut">
              <a:rPr lang="es-ES" smtClean="0"/>
              <a:t>11/10/16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854-8CCF-47D9-A0A2-36B0DC74229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62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D989-5FD6-49CC-A8BF-BF86E8AD1694}" type="datetimeFigureOut">
              <a:rPr lang="es-ES" smtClean="0"/>
              <a:t>11/10/16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854-8CCF-47D9-A0A2-36B0DC74229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79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D989-5FD6-49CC-A8BF-BF86E8AD1694}" type="datetimeFigureOut">
              <a:rPr lang="es-ES" smtClean="0"/>
              <a:t>11/10/16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854-8CCF-47D9-A0A2-36B0DC74229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1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D989-5FD6-49CC-A8BF-BF86E8AD1694}" type="datetimeFigureOut">
              <a:rPr lang="es-ES" smtClean="0"/>
              <a:t>11/10/16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854-8CCF-47D9-A0A2-36B0DC74229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99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D989-5FD6-49CC-A8BF-BF86E8AD1694}" type="datetimeFigureOut">
              <a:rPr lang="es-ES" smtClean="0"/>
              <a:t>11/10/16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854-8CCF-47D9-A0A2-36B0DC74229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72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D989-5FD6-49CC-A8BF-BF86E8AD1694}" type="datetimeFigureOut">
              <a:rPr lang="es-ES" smtClean="0"/>
              <a:t>11/10/16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854-8CCF-47D9-A0A2-36B0DC74229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47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D989-5FD6-49CC-A8BF-BF86E8AD1694}" type="datetimeFigureOut">
              <a:rPr lang="es-ES" smtClean="0"/>
              <a:t>11/10/16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854-8CCF-47D9-A0A2-36B0DC74229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23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D989-5FD6-49CC-A8BF-BF86E8AD1694}" type="datetimeFigureOut">
              <a:rPr lang="es-ES" smtClean="0"/>
              <a:t>11/10/16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854-8CCF-47D9-A0A2-36B0DC74229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27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6D989-5FD6-49CC-A8BF-BF86E8AD1694}" type="datetimeFigureOut">
              <a:rPr lang="es-ES" smtClean="0"/>
              <a:t>11/10/16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B6854-8CCF-47D9-A0A2-36B0DC74229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1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5" Type="http://schemas.openxmlformats.org/officeDocument/2006/relationships/image" Target="../media/image4.wmf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Cuales</a:t>
            </a:r>
            <a:r>
              <a:rPr lang="en-US" dirty="0" smtClean="0"/>
              <a:t> palabras de </a:t>
            </a:r>
            <a:r>
              <a:rPr lang="en-US" dirty="0" err="1" smtClean="0"/>
              <a:t>vocabulario</a:t>
            </a:r>
            <a:r>
              <a:rPr lang="en-US" dirty="0" smtClean="0"/>
              <a:t> </a:t>
            </a:r>
            <a:r>
              <a:rPr lang="en-US" dirty="0" err="1" smtClean="0"/>
              <a:t>puedes</a:t>
            </a:r>
            <a:r>
              <a:rPr lang="en-US" dirty="0" smtClean="0"/>
              <a:t> </a:t>
            </a:r>
            <a:r>
              <a:rPr lang="en-US" dirty="0" err="1" smtClean="0"/>
              <a:t>identificar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8991599" cy="5257800"/>
          </a:xfrm>
        </p:spPr>
      </p:pic>
    </p:spTree>
    <p:extLst>
      <p:ext uri="{BB962C8B-B14F-4D97-AF65-F5344CB8AC3E}">
        <p14:creationId xmlns:p14="http://schemas.microsoft.com/office/powerpoint/2010/main" val="14251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Documents and Settings\CMARK\Local Settings\Temporary Internet Files\Content.IE5\2W5J085E\MP90042441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28600" y="762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La </a:t>
            </a:r>
            <a:r>
              <a:rPr lang="en-US" sz="4400" dirty="0" err="1" smtClean="0"/>
              <a:t>planta</a:t>
            </a:r>
            <a:r>
              <a:rPr lang="en-US" sz="4400" dirty="0" smtClean="0"/>
              <a:t> </a:t>
            </a:r>
            <a:r>
              <a:rPr lang="en-US" sz="4400" dirty="0" err="1" smtClean="0"/>
              <a:t>está</a:t>
            </a:r>
            <a:r>
              <a:rPr lang="en-US" sz="4400" dirty="0" smtClean="0"/>
              <a:t> </a:t>
            </a:r>
          </a:p>
          <a:p>
            <a:pPr algn="ctr"/>
            <a:r>
              <a:rPr lang="en-US" sz="4400" dirty="0" smtClean="0"/>
              <a:t>________________</a:t>
            </a:r>
          </a:p>
          <a:p>
            <a:pPr algn="ctr"/>
            <a:r>
              <a:rPr lang="en-US" sz="4400" dirty="0" smtClean="0"/>
              <a:t>la mesa.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106505"/>
            <a:ext cx="7696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Documents and Settings\CMARK\Local Settings\Temporary Internet Files\Content.IE5\CIRX74ES\MC90039145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556" y="2106505"/>
            <a:ext cx="2290888" cy="338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28" y="2436018"/>
            <a:ext cx="757487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9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Documents and Settings\CMARK\Local Settings\Temporary Internet Files\Content.IE5\2W5J085E\MP90042441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CMARK\Local Settings\Temporary Internet Files\Content.IE5\CIRX74ES\MC9003914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50446"/>
            <a:ext cx="2593244" cy="328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28600" y="2286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La </a:t>
            </a:r>
            <a:r>
              <a:rPr lang="en-US" sz="4400" dirty="0" err="1" smtClean="0"/>
              <a:t>planta</a:t>
            </a:r>
            <a:r>
              <a:rPr lang="en-US" sz="4400" dirty="0" smtClean="0"/>
              <a:t> </a:t>
            </a:r>
            <a:r>
              <a:rPr lang="en-US" sz="4400" dirty="0" err="1" smtClean="0"/>
              <a:t>está</a:t>
            </a:r>
            <a:r>
              <a:rPr lang="en-US" sz="4400" dirty="0" smtClean="0"/>
              <a:t> </a:t>
            </a:r>
          </a:p>
          <a:p>
            <a:pPr algn="ctr"/>
            <a:r>
              <a:rPr lang="en-US" sz="4400" dirty="0" smtClean="0"/>
              <a:t>_________________</a:t>
            </a:r>
            <a:endParaRPr lang="en-US" sz="4400" dirty="0" smtClean="0"/>
          </a:p>
          <a:p>
            <a:pPr algn="ctr"/>
            <a:r>
              <a:rPr lang="en-US" sz="4400" dirty="0" smtClean="0"/>
              <a:t>la mesa.</a:t>
            </a:r>
            <a:endParaRPr lang="en-US" sz="4400" dirty="0"/>
          </a:p>
        </p:txBody>
      </p:sp>
      <p:sp>
        <p:nvSpPr>
          <p:cNvPr id="11" name="Up-Down Arrow 10"/>
          <p:cNvSpPr/>
          <p:nvPr/>
        </p:nvSpPr>
        <p:spPr>
          <a:xfrm>
            <a:off x="4419600" y="3542190"/>
            <a:ext cx="228600" cy="49641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Documents and Settings\CMARK\Local Settings\Temporary Internet Files\Content.IE5\2W5J085E\MP90042441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CMARK\Local Settings\Temporary Internet Files\Content.IE5\CIRX74ES\MC9003914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119751" cy="141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28600" y="2286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La </a:t>
            </a:r>
            <a:r>
              <a:rPr lang="en-US" sz="4400" dirty="0" err="1" smtClean="0"/>
              <a:t>planta</a:t>
            </a:r>
            <a:r>
              <a:rPr lang="en-US" sz="4400" dirty="0" smtClean="0"/>
              <a:t> </a:t>
            </a:r>
            <a:r>
              <a:rPr lang="en-US" sz="4400" dirty="0" err="1" smtClean="0"/>
              <a:t>está</a:t>
            </a:r>
            <a:r>
              <a:rPr lang="en-US" sz="4400" dirty="0" smtClean="0"/>
              <a:t> </a:t>
            </a:r>
          </a:p>
          <a:p>
            <a:pPr algn="ctr"/>
            <a:r>
              <a:rPr lang="en-US" sz="4400" dirty="0" smtClean="0"/>
              <a:t>________________</a:t>
            </a:r>
          </a:p>
          <a:p>
            <a:pPr algn="ctr"/>
            <a:r>
              <a:rPr lang="en-US" sz="4400" dirty="0" smtClean="0"/>
              <a:t>la mesa.</a:t>
            </a:r>
            <a:endParaRPr lang="en-US" sz="4400" dirty="0"/>
          </a:p>
        </p:txBody>
      </p:sp>
      <p:sp>
        <p:nvSpPr>
          <p:cNvPr id="9" name="Up-Down Arrow 8"/>
          <p:cNvSpPr/>
          <p:nvPr/>
        </p:nvSpPr>
        <p:spPr>
          <a:xfrm rot="3675848">
            <a:off x="6582260" y="73873"/>
            <a:ext cx="228600" cy="333013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9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Documents and Settings\CMARK\Local Settings\Temporary Internet Files\Content.IE5\2W5J085E\MP90042441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CMARK\Local Settings\Temporary Internet Files\Content.IE5\CIRX74ES\MC9003914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25409"/>
            <a:ext cx="2059844" cy="260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28600" y="2286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La </a:t>
            </a:r>
            <a:r>
              <a:rPr lang="en-US" sz="4400" dirty="0" err="1" smtClean="0"/>
              <a:t>planta</a:t>
            </a:r>
            <a:r>
              <a:rPr lang="en-US" sz="4400" dirty="0" smtClean="0"/>
              <a:t> </a:t>
            </a:r>
            <a:r>
              <a:rPr lang="en-US" sz="4400" dirty="0" err="1" smtClean="0"/>
              <a:t>está</a:t>
            </a:r>
            <a:r>
              <a:rPr lang="en-US" sz="4400" dirty="0" smtClean="0"/>
              <a:t> </a:t>
            </a:r>
          </a:p>
          <a:p>
            <a:pPr algn="ctr"/>
            <a:r>
              <a:rPr lang="en-US" sz="4400" dirty="0" smtClean="0"/>
              <a:t>________________</a:t>
            </a:r>
          </a:p>
          <a:p>
            <a:pPr algn="ctr"/>
            <a:r>
              <a:rPr lang="en-US" sz="4400" dirty="0" smtClean="0"/>
              <a:t>la mesa.</a:t>
            </a:r>
            <a:endParaRPr lang="en-US" sz="4400" dirty="0"/>
          </a:p>
        </p:txBody>
      </p:sp>
      <p:sp>
        <p:nvSpPr>
          <p:cNvPr id="12" name="Down Arrow 11"/>
          <p:cNvSpPr/>
          <p:nvPr/>
        </p:nvSpPr>
        <p:spPr>
          <a:xfrm>
            <a:off x="4420822" y="3657599"/>
            <a:ext cx="379778" cy="867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Documents and Settings\CMARK\Local Settings\Temporary Internet Files\Content.IE5\2W5J085E\MP90042441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CMARK\Local Settings\Temporary Internet Files\Content.IE5\CIRX74ES\MC9003914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25409"/>
            <a:ext cx="2059844" cy="260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28600" y="2286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La </a:t>
            </a:r>
            <a:r>
              <a:rPr lang="en-US" sz="4400" dirty="0" err="1" smtClean="0"/>
              <a:t>planta</a:t>
            </a:r>
            <a:r>
              <a:rPr lang="en-US" sz="4400" dirty="0" smtClean="0"/>
              <a:t> </a:t>
            </a:r>
            <a:r>
              <a:rPr lang="en-US" sz="4400" dirty="0" err="1" smtClean="0"/>
              <a:t>va</a:t>
            </a:r>
            <a:r>
              <a:rPr lang="en-US" sz="4400" dirty="0" smtClean="0"/>
              <a:t> para  </a:t>
            </a:r>
          </a:p>
          <a:p>
            <a:pPr algn="ctr"/>
            <a:r>
              <a:rPr lang="en-US" sz="4400" dirty="0" smtClean="0"/>
              <a:t>________________</a:t>
            </a:r>
          </a:p>
          <a:p>
            <a:pPr algn="ctr"/>
            <a:r>
              <a:rPr lang="en-US" sz="4400" dirty="0" smtClean="0"/>
              <a:t> la mesa.</a:t>
            </a:r>
            <a:endParaRPr lang="en-US" sz="4400" dirty="0"/>
          </a:p>
        </p:txBody>
      </p:sp>
      <p:sp>
        <p:nvSpPr>
          <p:cNvPr id="12" name="Down Arrow 11"/>
          <p:cNvSpPr/>
          <p:nvPr/>
        </p:nvSpPr>
        <p:spPr>
          <a:xfrm rot="10800000">
            <a:off x="4420822" y="2209800"/>
            <a:ext cx="379778" cy="2315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Documents and Settings\CMARK\Local Settings\Temporary Internet Files\Content.IE5\2W5J085E\MP90042441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CMARK\Local Settings\Temporary Internet Files\Content.IE5\CIRX74ES\MC9003914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16" y="2448328"/>
            <a:ext cx="2593244" cy="517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28600" y="2286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La </a:t>
            </a:r>
            <a:r>
              <a:rPr lang="en-US" sz="4400" dirty="0" err="1" smtClean="0"/>
              <a:t>planta</a:t>
            </a:r>
            <a:r>
              <a:rPr lang="en-US" sz="4400" dirty="0" smtClean="0"/>
              <a:t> </a:t>
            </a:r>
            <a:r>
              <a:rPr lang="en-US" sz="4400" dirty="0" err="1" smtClean="0"/>
              <a:t>está</a:t>
            </a:r>
            <a:r>
              <a:rPr lang="en-US" sz="4400" dirty="0" smtClean="0"/>
              <a:t> </a:t>
            </a:r>
          </a:p>
          <a:p>
            <a:pPr algn="ctr"/>
            <a:r>
              <a:rPr lang="en-US" sz="4400" dirty="0" smtClean="0"/>
              <a:t>________________</a:t>
            </a:r>
          </a:p>
          <a:p>
            <a:pPr algn="ctr"/>
            <a:r>
              <a:rPr lang="en-US" sz="4400" dirty="0" smtClean="0"/>
              <a:t>la mesa.</a:t>
            </a:r>
            <a:endParaRPr lang="en-US" sz="4400" dirty="0"/>
          </a:p>
        </p:txBody>
      </p:sp>
      <p:sp>
        <p:nvSpPr>
          <p:cNvPr id="11" name="Up-Down Arrow 10"/>
          <p:cNvSpPr/>
          <p:nvPr/>
        </p:nvSpPr>
        <p:spPr>
          <a:xfrm rot="5400000">
            <a:off x="4233955" y="5531139"/>
            <a:ext cx="422566" cy="215982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Documents and Settings\CMARK\Local Settings\Temporary Internet Files\Content.IE5\2W5J085E\MP90042441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CMARK\Local Settings\Temporary Internet Files\Content.IE5\CIRX74ES\MC9003914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1219"/>
            <a:ext cx="1905000" cy="241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209800" y="2286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La </a:t>
            </a:r>
            <a:r>
              <a:rPr lang="en-US" sz="4400" dirty="0" err="1" smtClean="0"/>
              <a:t>planta</a:t>
            </a:r>
            <a:r>
              <a:rPr lang="en-US" sz="4400" dirty="0" smtClean="0"/>
              <a:t> </a:t>
            </a:r>
            <a:r>
              <a:rPr lang="en-US" sz="4400" dirty="0" err="1" smtClean="0"/>
              <a:t>está</a:t>
            </a:r>
            <a:r>
              <a:rPr lang="en-US" sz="4400" dirty="0" smtClean="0"/>
              <a:t> </a:t>
            </a:r>
          </a:p>
          <a:p>
            <a:pPr algn="ctr"/>
            <a:r>
              <a:rPr lang="en-US" sz="4400" dirty="0" smtClean="0"/>
              <a:t>________________</a:t>
            </a:r>
          </a:p>
          <a:p>
            <a:pPr algn="ctr"/>
            <a:r>
              <a:rPr lang="en-US" sz="4400" dirty="0" smtClean="0"/>
              <a:t>la mesa.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127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	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Repasar </a:t>
            </a:r>
            <a:r>
              <a:rPr lang="es-ES" dirty="0" smtClean="0"/>
              <a:t>las palabras de dirección</a:t>
            </a:r>
          </a:p>
          <a:p>
            <a:r>
              <a:rPr lang="es-ES" dirty="0" smtClean="0"/>
              <a:t>Cantar una canción de direcciones</a:t>
            </a:r>
          </a:p>
          <a:p>
            <a:r>
              <a:rPr lang="es-ES" dirty="0" smtClean="0"/>
              <a:t>Repasar las preposiciones con unas actividades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64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Decir</a:t>
            </a:r>
            <a:r>
              <a:rPr lang="en-US" sz="2800" dirty="0" smtClean="0"/>
              <a:t> </a:t>
            </a:r>
            <a:r>
              <a:rPr lang="en-US" sz="2800" dirty="0" err="1" smtClean="0"/>
              <a:t>dónde</a:t>
            </a:r>
            <a:r>
              <a:rPr lang="en-US" sz="2800" dirty="0" smtClean="0"/>
              <a:t> </a:t>
            </a:r>
            <a:r>
              <a:rPr lang="en-US" sz="2800" dirty="0" err="1" smtClean="0"/>
              <a:t>están</a:t>
            </a:r>
            <a:r>
              <a:rPr lang="en-US" sz="2800" dirty="0" smtClean="0"/>
              <a:t>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plantas</a:t>
            </a:r>
            <a:r>
              <a:rPr lang="en-US" sz="2800" dirty="0" smtClean="0"/>
              <a:t> en </a:t>
            </a:r>
            <a:r>
              <a:rPr lang="en-US" sz="2800" dirty="0" err="1" smtClean="0"/>
              <a:t>relacion</a:t>
            </a:r>
            <a:r>
              <a:rPr lang="en-US" sz="2800" dirty="0" smtClean="0"/>
              <a:t> a la mesa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r>
              <a:rPr lang="en-US" dirty="0" err="1" smtClean="0"/>
              <a:t>Objetivo</a:t>
            </a:r>
            <a:endParaRPr lang="en-US" dirty="0"/>
          </a:p>
        </p:txBody>
      </p:sp>
      <p:pic>
        <p:nvPicPr>
          <p:cNvPr id="4" name="Picture 2" descr="C:\Users\Krissy\Desktop\objetivo 5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94942"/>
            <a:ext cx="4222641" cy="37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4419600" y="1828800"/>
            <a:ext cx="3810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places in my community</a:t>
            </a:r>
          </a:p>
          <a:p>
            <a:r>
              <a:rPr lang="en-US" dirty="0" smtClean="0"/>
              <a:t>Describe where places are in relation to other places</a:t>
            </a:r>
          </a:p>
          <a:p>
            <a:r>
              <a:rPr lang="en-US" dirty="0" smtClean="0"/>
              <a:t>Begin to state directions in </a:t>
            </a:r>
            <a:r>
              <a:rPr lang="en-US" dirty="0" err="1" smtClean="0"/>
              <a:t>spanish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Tarea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No tarea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408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81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u="sng" dirty="0" smtClean="0"/>
              <a:t>Las frases de dirección en español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MX" dirty="0"/>
              <a:t>Izquierda  Derecha</a:t>
            </a:r>
            <a:r>
              <a:rPr lang="en-US" dirty="0"/>
              <a:t/>
            </a:r>
            <a:br>
              <a:rPr lang="en-US" dirty="0"/>
            </a:br>
            <a:r>
              <a:rPr lang="es-MX" dirty="0"/>
              <a:t>Delante detrás</a:t>
            </a:r>
            <a:r>
              <a:rPr lang="en-US" dirty="0"/>
              <a:t/>
            </a:r>
            <a:br>
              <a:rPr lang="en-US" dirty="0"/>
            </a:br>
            <a:r>
              <a:rPr lang="es-MX" dirty="0"/>
              <a:t>Cerca y lejos</a:t>
            </a:r>
            <a:r>
              <a:rPr lang="en-US" dirty="0"/>
              <a:t/>
            </a:r>
            <a:br>
              <a:rPr lang="en-US" dirty="0"/>
            </a:br>
            <a:r>
              <a:rPr lang="es-MX" dirty="0"/>
              <a:t>Y algo más</a:t>
            </a:r>
            <a:r>
              <a:rPr lang="en-US" dirty="0"/>
              <a:t/>
            </a:r>
            <a:br>
              <a:rPr lang="en-US" dirty="0"/>
            </a:br>
            <a:r>
              <a:rPr lang="es-MX" dirty="0"/>
              <a:t>Abajo arriba</a:t>
            </a:r>
            <a:r>
              <a:rPr lang="en-US" dirty="0"/>
              <a:t/>
            </a:r>
            <a:br>
              <a:rPr lang="en-US" dirty="0"/>
            </a:br>
            <a:r>
              <a:rPr lang="es-MX" dirty="0"/>
              <a:t>Enfrente encima</a:t>
            </a:r>
            <a:r>
              <a:rPr lang="en-US" dirty="0"/>
              <a:t/>
            </a:r>
            <a:br>
              <a:rPr lang="en-US" dirty="0"/>
            </a:br>
            <a:r>
              <a:rPr lang="es-MX" dirty="0"/>
              <a:t>Y ahora muchachos</a:t>
            </a:r>
            <a:r>
              <a:rPr lang="en-US" dirty="0"/>
              <a:t/>
            </a:r>
            <a:br>
              <a:rPr lang="en-US" dirty="0"/>
            </a:br>
            <a:r>
              <a:rPr lang="es-MX" dirty="0"/>
              <a:t>Se acaba la rima!!</a:t>
            </a:r>
            <a:r>
              <a:rPr lang="en-US" dirty="0"/>
              <a:t/>
            </a:r>
            <a:br>
              <a:rPr lang="en-U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53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Documents and Settings\CMARK\Local Settings\Temporary Internet Files\Content.IE5\2W5J085E\MP90042441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CMARK\Local Settings\Temporary Internet Files\Content.IE5\CIRX74ES\MC9003914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691" y="4114800"/>
            <a:ext cx="15656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28600" y="2286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La </a:t>
            </a:r>
            <a:r>
              <a:rPr lang="en-US" sz="4400" dirty="0" err="1" smtClean="0"/>
              <a:t>planta</a:t>
            </a:r>
            <a:r>
              <a:rPr lang="en-US" sz="4400" dirty="0" smtClean="0"/>
              <a:t> </a:t>
            </a:r>
            <a:r>
              <a:rPr lang="en-US" sz="4400" dirty="0" err="1" smtClean="0"/>
              <a:t>está</a:t>
            </a:r>
            <a:r>
              <a:rPr lang="en-US" sz="4400" dirty="0" smtClean="0"/>
              <a:t> </a:t>
            </a:r>
          </a:p>
          <a:p>
            <a:pPr algn="ctr"/>
            <a:r>
              <a:rPr lang="en-US" sz="4400" dirty="0" smtClean="0"/>
              <a:t>________________</a:t>
            </a:r>
          </a:p>
          <a:p>
            <a:pPr algn="ctr"/>
            <a:r>
              <a:rPr lang="en-US" sz="4400" dirty="0" smtClean="0"/>
              <a:t>la mesa.</a:t>
            </a:r>
            <a:endParaRPr lang="en-US" sz="4400" dirty="0"/>
          </a:p>
        </p:txBody>
      </p:sp>
      <p:sp>
        <p:nvSpPr>
          <p:cNvPr id="7" name="Down Arrow 6"/>
          <p:cNvSpPr/>
          <p:nvPr/>
        </p:nvSpPr>
        <p:spPr>
          <a:xfrm rot="5400000">
            <a:off x="609600" y="4800600"/>
            <a:ext cx="3810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Documents and Settings\CMARK\Local Settings\Temporary Internet Files\Content.IE5\2W5J085E\MP90042441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28600" y="2286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La </a:t>
            </a:r>
            <a:r>
              <a:rPr lang="en-US" sz="4400" dirty="0" err="1" smtClean="0"/>
              <a:t>planta</a:t>
            </a:r>
            <a:r>
              <a:rPr lang="en-US" sz="4400" dirty="0" smtClean="0"/>
              <a:t> </a:t>
            </a:r>
            <a:r>
              <a:rPr lang="en-US" sz="4400" dirty="0" err="1" smtClean="0"/>
              <a:t>está</a:t>
            </a:r>
            <a:r>
              <a:rPr lang="en-US" sz="4400" dirty="0" smtClean="0"/>
              <a:t> </a:t>
            </a:r>
          </a:p>
          <a:p>
            <a:pPr algn="ctr"/>
            <a:r>
              <a:rPr lang="en-US" sz="4400" dirty="0" smtClean="0"/>
              <a:t>________________</a:t>
            </a:r>
          </a:p>
          <a:p>
            <a:pPr algn="ctr"/>
            <a:r>
              <a:rPr lang="en-US" sz="4400" dirty="0" smtClean="0"/>
              <a:t>la mesa.</a:t>
            </a:r>
            <a:endParaRPr lang="en-US" sz="4400" dirty="0"/>
          </a:p>
        </p:txBody>
      </p:sp>
      <p:pic>
        <p:nvPicPr>
          <p:cNvPr id="7" name="Picture 2" descr="C:\Documents and Settings\CMARK\Local Settings\Temporary Internet Files\Content.IE5\CIRX74ES\MC9003914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114800"/>
            <a:ext cx="15656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 rot="5400000" flipV="1">
            <a:off x="7658100" y="49911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Documents and Settings\CMARK\Local Settings\Temporary Internet Files\Content.IE5\2W5J085E\MP90042441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CMARK\Local Settings\Temporary Internet Files\Content.IE5\CIRX74ES\MC9003914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556" y="2352258"/>
            <a:ext cx="2290888" cy="473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28600" y="2286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La </a:t>
            </a:r>
            <a:r>
              <a:rPr lang="en-US" sz="4400" dirty="0" err="1" smtClean="0"/>
              <a:t>planta</a:t>
            </a:r>
            <a:r>
              <a:rPr lang="en-US" sz="4400" dirty="0" smtClean="0"/>
              <a:t> </a:t>
            </a:r>
            <a:r>
              <a:rPr lang="en-US" sz="4400" dirty="0" err="1" smtClean="0"/>
              <a:t>está</a:t>
            </a:r>
            <a:r>
              <a:rPr lang="en-US" sz="4400" dirty="0" smtClean="0"/>
              <a:t> </a:t>
            </a:r>
          </a:p>
          <a:p>
            <a:pPr algn="ctr"/>
            <a:r>
              <a:rPr lang="en-US" sz="4400" dirty="0" smtClean="0"/>
              <a:t>________________</a:t>
            </a:r>
          </a:p>
          <a:p>
            <a:pPr algn="ctr"/>
            <a:r>
              <a:rPr lang="en-US" sz="4400" dirty="0" smtClean="0"/>
              <a:t>la mesa.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674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3310</TotalTime>
  <Words>233</Words>
  <Application>Microsoft Macintosh PowerPoint</Application>
  <PresentationFormat>On-screen Show (4:3)</PresentationFormat>
  <Paragraphs>74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¿Cuales palabras de vocabulario puedes identificar?</vt:lpstr>
      <vt:lpstr>Agenda </vt:lpstr>
      <vt:lpstr>Objetivo</vt:lpstr>
      <vt:lpstr>I can</vt:lpstr>
      <vt:lpstr>Tarea</vt:lpstr>
      <vt:lpstr>Las frases de dirección en español Izquierda  Derecha Delante detrás Cerca y lejos Y algo más Abajo arriba Enfrente encima Y ahora muchachos Se acaba la rima!!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Wicomico Board of Education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frases de dirección en enspañol   </dc:title>
  <dc:creator>CAROLINE MARK</dc:creator>
  <cp:lastModifiedBy>Microsoft Office User</cp:lastModifiedBy>
  <cp:revision>12</cp:revision>
  <cp:lastPrinted>2016-10-11T15:49:47Z</cp:lastPrinted>
  <dcterms:created xsi:type="dcterms:W3CDTF">2014-04-09T18:16:14Z</dcterms:created>
  <dcterms:modified xsi:type="dcterms:W3CDTF">2016-10-13T15:18:02Z</dcterms:modified>
</cp:coreProperties>
</file>